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56C0C1C-7C8D-4532-ABC6-89A761183D48}"/>
    <pc:docChg chg="custSel modSld">
      <pc:chgData name="Narelle Wheaton" userId="6e1b2b30-480e-4f91-806b-6735d5b9e446" providerId="ADAL" clId="{956C0C1C-7C8D-4532-ABC6-89A761183D48}" dt="2023-07-26T03:30:04.750" v="25" actId="14100"/>
      <pc:docMkLst>
        <pc:docMk/>
      </pc:docMkLst>
      <pc:sldChg chg="modSp mod">
        <pc:chgData name="Narelle Wheaton" userId="6e1b2b30-480e-4f91-806b-6735d5b9e446" providerId="ADAL" clId="{956C0C1C-7C8D-4532-ABC6-89A761183D48}" dt="2023-07-26T03:30:04.750" v="25" actId="14100"/>
        <pc:sldMkLst>
          <pc:docMk/>
          <pc:sldMk cId="666642037" sldId="256"/>
        </pc:sldMkLst>
        <pc:spChg chg="mod">
          <ac:chgData name="Narelle Wheaton" userId="6e1b2b30-480e-4f91-806b-6735d5b9e446" providerId="ADAL" clId="{956C0C1C-7C8D-4532-ABC6-89A761183D48}" dt="2023-07-26T03:30:04.750" v="25" actId="14100"/>
          <ac:spMkLst>
            <pc:docMk/>
            <pc:sldMk cId="666642037" sldId="256"/>
            <ac:spMk id="3" creationId="{A2E5BD08-6AE6-4277-8746-77DA8D05FD3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4450A-1BBB-4896-AF00-EDA885D8A4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BDC169-4E81-41A9-B94D-CD05FC3A5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00855-0441-4AF4-A107-861D70CAEF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266731-26B0-4EC7-B81C-69B003AD3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2E5B7-9A14-43E1-9CD8-DFF21EEE4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62247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4E681-7BA5-432B-BF61-D9150C362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F7C2D0-75E0-4BC2-B066-AD88BA0570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540AE0-C11C-45E3-BB52-94181BB21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A3BD5-6891-4291-A7D5-04CF6A2F7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2E073-D02E-4A3A-8D22-6C506C277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7027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88CEFF7-4BE7-44C1-A916-BCE1D0CEA9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8BF83C-10E5-491F-8DEF-07E5D3809F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1DB5A1-FFD7-4D84-B49F-2CC12CB38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80DE7D-84FB-4594-BD3C-06C006391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2C2ADE-8ABE-410E-B826-30005864A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8859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02EA7-1CE3-487F-9FDB-6F1A87C18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35E0C6-977C-44AB-97C4-F95D30402C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ED466-AFF9-4939-BE8D-0F7F50104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681B5-8A67-4860-A432-8E7627084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280708-BD39-4FA3-A66F-733CC5C8A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76506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8DAA3-8415-4C3B-9064-63C1A9DAA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938329-8241-471C-AD2A-C2CDA2439F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F42D1F-1716-4B8C-B0F7-A31BBC611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AB57D-D732-445F-9511-41486AA3D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6D0CCD-5205-4FB9-8FE2-4C753156B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7316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AC78C-0FF3-4E19-8795-9FFE423F8C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A59A84-DA49-4FF0-BF4A-504A4E1990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256FF-98AA-40B2-880F-0229A52F1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26A756-B184-4B81-B841-B245EE29FA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8E4C5B-2E11-40C6-87DD-37712FB8F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B5B7EF-56FC-4BF7-B756-90E973F86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0938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B0C01-F711-4CB2-8CCA-C3C004AA66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F8188C-C75F-48EC-BE3A-8ECCEE31BB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1894BE-ACB0-4343-B3F1-07B26DC6B9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2FB5A59-DD8B-4496-BD0C-2CDB7DC371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27D408-7DA8-4F26-BB7E-E3AB562A32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B8871-FA89-4129-9ED6-1F078177A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40C10F-3D10-4446-89D3-E7C2D6836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E9A9DB-76B4-4B70-8628-767F1E034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9881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AB2BC-7BF9-409E-A380-6DCE99AEF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0A8461-B5D0-4EAC-9E9C-94BF99C86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4B93C7-BD86-47B1-BFE4-080D4CD2A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0852BF-925F-4380-B5EB-1F2A4B92F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9117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B54E-3864-49DC-8BA4-C7C13D5D5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CEDB8A-5E9F-499B-A8D8-0B2279E1E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6678BF-0B21-4FE3-958A-A2A42B1F9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4395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360B2-BAAC-4FF0-84A7-FBC21114E6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4D8463-1B48-46BC-82D8-762532B83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08019B-8306-41CE-A7A6-D7751C094A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4BEBE4-9271-48C9-8B51-604B43913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18B17B-F8B4-49B0-9E0D-F5BF4DE97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69C5D-8BAE-420D-9AD0-DE330B35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8133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50521-270D-47CA-8AD3-7DD4CE555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B0A170-9707-4C3F-BE6D-A35FAEC857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B6A458-4DB8-4A09-A95B-E504A08C6C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7FCD67-02FF-4897-82FB-81AF23F89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8E2FC0-9113-4AB5-984C-4F384AA41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8517B4-1EA2-4A5D-A91F-739F71028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8579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E468FF-5DE3-402F-B7E5-AEED92CAB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5703B3-56B8-4E89-BF38-6AB319222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BC9C24-9625-441F-81C9-AA4440E0FE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39C05-B461-4D24-828C-FA518DB277A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99D430-E1EF-4AFB-9734-579D6E1383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36CCF-2718-45FF-A7E2-A2454CA2A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A57EF-9831-4540-8020-F87D4C9ABF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670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2E5BD08-6AE6-4277-8746-77DA8D05F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3499"/>
            <a:ext cx="9144000" cy="4207221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1</a:t>
            </a:r>
            <a:endParaRPr lang="en-US" sz="2000" b="0" i="0" dirty="0">
              <a:solidFill>
                <a:schemeClr val="bg1"/>
              </a:solidFill>
              <a:effectLst/>
            </a:endParaRP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when shall my soul find her rest,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strugglings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wrestlings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be o'er?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heart, by my Savior possessed,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fearing and sinning,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fearing and sinning,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sinning no more?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642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2E5BD08-6AE6-4277-8746-77DA8D05F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3500"/>
            <a:ext cx="9144000" cy="39243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search me, and try me, O Lord!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Jesus, give ear to my cry!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See! helpless I cling to Thy Word,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soul to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soul to 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draws nigh.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937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2E5BD08-6AE6-4277-8746-77DA8D05F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3500"/>
            <a:ext cx="9144000" cy="39243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idols I cast at Thy feet,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all I return Thee, who gave;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moment the work is complete,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Thou art almighty,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Thou art almighty,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Almighty to save!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837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2E5BD08-6AE6-4277-8746-77DA8D05F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3500"/>
            <a:ext cx="9144000" cy="39243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I dare to believe,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blood for my cleansing I see;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And, asking in faith, I receive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Salvation, full, present,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Salvation, full, present,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Full, present and free.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641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A2E5BD08-6AE6-4277-8746-77DA8D05F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33500"/>
            <a:ext cx="9144000" cy="39243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 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Lord, I shall now comprehend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mercy so high and so deep;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long shall my praises ascend,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Thou art almighty,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Thou art almighty,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Almighty to keep!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673F27E-CD20-40CF-8304-3CB1C095AD83}"/>
              </a:ext>
            </a:extLst>
          </p:cNvPr>
          <p:cNvSpPr txBox="1"/>
          <p:nvPr/>
        </p:nvSpPr>
        <p:spPr>
          <a:xfrm>
            <a:off x="285750" y="5968484"/>
            <a:ext cx="24765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O when shall my soul find her rest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Bramwell Booth (1856-1929)</a:t>
            </a:r>
          </a:p>
          <a:p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398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262</Words>
  <Application>Microsoft Office PowerPoint</Application>
  <PresentationFormat>Widescreen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2022-07-07T07:25:53Z</dcterms:created>
  <dcterms:modified xsi:type="dcterms:W3CDTF">2023-07-26T03:30:09Z</dcterms:modified>
</cp:coreProperties>
</file>